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20F0502020204030204" pitchFamily="2" charset="0"/>
      <p:regular r:id="rId11"/>
    </p:embeddedFont>
    <p:embeddedFont>
      <p:font typeface="Barlow Medium" panose="020F05020202040302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574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hyperlink" Target="https://www.kaggle.com/datasets/heeraldedhia/groceries-dataset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2642830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Market Basket Analysis Using Apriori and FP-Growth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67462" y="4418886"/>
            <a:ext cx="2849999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Presented by Vignesh S</a:t>
            </a:r>
            <a:endParaRPr lang="en-US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4ACD5B-298E-6040-2B3D-0D04EC1B1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7642" y="7636043"/>
            <a:ext cx="1812758" cy="4812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1081683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81063" y="244161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6375" y="2514957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99141" y="2441615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Market Basket Analysis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9141" y="3291959"/>
            <a:ext cx="2747010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Basket Analysis (MBA) is a data mining technique used to find associations between products.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4697849" y="244161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13161" y="2514957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515928" y="2441615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Business Understanding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15928" y="3291959"/>
            <a:ext cx="2747010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Helps businesses understand customer purchasing behavior.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881063" y="584132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96375" y="5914668"/>
            <a:ext cx="335637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699141" y="584132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Practical Example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99141" y="6341983"/>
            <a:ext cx="656379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Example: If a customer buys Bread, they might also buy Butter.</a:t>
            </a:r>
            <a:endParaRPr lang="en-US" sz="19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861536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Problem Statement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1938338"/>
            <a:ext cx="1258729" cy="18098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17338" y="2190036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Analysis Need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517338" y="2690693"/>
            <a:ext cx="574559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Businesses need to analyze customer purchases to optimize sales strategies.</a:t>
            </a:r>
            <a:endParaRPr lang="en-US" sz="19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063" y="3748207"/>
            <a:ext cx="1258729" cy="18098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517338" y="399990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Strategic Value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517338" y="4500563"/>
            <a:ext cx="574559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Identifying product combinations helps in targeted marketing &amp; promotions.</a:t>
            </a:r>
            <a:endParaRPr lang="en-US" sz="19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063" y="5558076"/>
            <a:ext cx="1258729" cy="18098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517338" y="5809774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Technical Challenges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517338" y="6310432"/>
            <a:ext cx="574559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Challenges: Finding hidden patterns in large datasets efficiently.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811" y="609481"/>
            <a:ext cx="8148042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Algorithms Used: Apriori &amp; FP-Growth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5811" y="1779151"/>
            <a:ext cx="246292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Apriori Algorithm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775811" y="2308622"/>
            <a:ext cx="6268998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Apriori Algorithm</a:t>
            </a: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Finds frequent itemsets and generates association rules using support, confidence, and lift.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11" y="3267313"/>
            <a:ext cx="5519499" cy="377642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93211" y="1779151"/>
            <a:ext cx="2462927" cy="307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FP-Growth Algorithm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93211" y="2308622"/>
            <a:ext cx="6268998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FP-Growth Algorithm</a:t>
            </a: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More efficient than Apriori, uses a tree-based approach for mining patterns without candidate generation.</a:t>
            </a:r>
            <a:endParaRPr lang="en-US" sz="17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211" y="3622000"/>
            <a:ext cx="5519499" cy="37764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F965BA-F61F-3857-99E8-C8C367A6C8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7642" y="7780421"/>
            <a:ext cx="1812758" cy="3368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716280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Dataset Description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67462" y="1793081"/>
            <a:ext cx="3565088" cy="3225284"/>
          </a:xfrm>
          <a:prstGeom prst="roundRect">
            <a:avLst>
              <a:gd name="adj" fmla="val 327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34401" y="2060019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Dataset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634401" y="2560677"/>
            <a:ext cx="303121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Dataset: </a:t>
            </a:r>
            <a:r>
              <a:rPr lang="en-US" sz="19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Groceries Dataset</a:t>
            </a: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containing customer transactions.</a:t>
            </a:r>
            <a:endParaRPr lang="en-US" sz="1950" dirty="0"/>
          </a:p>
        </p:txBody>
      </p:sp>
      <p:sp>
        <p:nvSpPr>
          <p:cNvPr id="7" name="Shape 4"/>
          <p:cNvSpPr/>
          <p:nvPr/>
        </p:nvSpPr>
        <p:spPr>
          <a:xfrm>
            <a:off x="10184249" y="1793081"/>
            <a:ext cx="3565088" cy="3225284"/>
          </a:xfrm>
          <a:prstGeom prst="roundRect">
            <a:avLst>
              <a:gd name="adj" fmla="val 327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51187" y="2060019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Fields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51187" y="2560677"/>
            <a:ext cx="3031212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Member Number: Unique customer ID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0451187" y="3454598"/>
            <a:ext cx="3031212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Date: Purchase Date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451187" y="3945612"/>
            <a:ext cx="3031212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50"/>
              </a:lnSpc>
              <a:buSzPct val="100000"/>
              <a:buChar char="•"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Item Description: Product purchased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6367462" y="5270063"/>
            <a:ext cx="7381875" cy="2243257"/>
          </a:xfrm>
          <a:prstGeom prst="roundRect">
            <a:avLst>
              <a:gd name="adj" fmla="val 471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634401" y="5537002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Source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634401" y="6037659"/>
            <a:ext cx="6847999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Dataset Source:</a:t>
            </a: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Kaggle - Groceries Dataset (</a:t>
            </a:r>
            <a:r>
              <a:rPr lang="en-US" sz="1950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https://www.kaggle.com/datasets/heeraldedhia/groceries-dataset</a:t>
            </a: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</a:t>
            </a:r>
            <a:endParaRPr lang="en-US" sz="19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69C509A-4499-2EBE-A341-D848FFF52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7642" y="7765017"/>
            <a:ext cx="1812758" cy="3522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6656" y="683062"/>
            <a:ext cx="5503069" cy="687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Implementation Steps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6656" y="1866067"/>
            <a:ext cx="185618" cy="888563"/>
          </a:xfrm>
          <a:prstGeom prst="roundRect">
            <a:avLst>
              <a:gd name="adj" fmla="val 5603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23630" y="1866067"/>
            <a:ext cx="275153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Step 1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423630" y="2358390"/>
            <a:ext cx="1234011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Load and preprocess the dataset.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1238012" y="3002161"/>
            <a:ext cx="185618" cy="888563"/>
          </a:xfrm>
          <a:prstGeom prst="roundRect">
            <a:avLst>
              <a:gd name="adj" fmla="val 5603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794986" y="3002161"/>
            <a:ext cx="275153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Step 2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794986" y="3494484"/>
            <a:ext cx="11968758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Convert transactions into One-Hot Encoding format.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1609487" y="4138255"/>
            <a:ext cx="185618" cy="888563"/>
          </a:xfrm>
          <a:prstGeom prst="roundRect">
            <a:avLst>
              <a:gd name="adj" fmla="val 5603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166461" y="4138255"/>
            <a:ext cx="275153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Step 3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2166461" y="4630579"/>
            <a:ext cx="11597283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Apply </a:t>
            </a: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Apriori Algorithm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→ Extract frequent itemsets &amp; rules.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1980962" y="5274350"/>
            <a:ext cx="185618" cy="888563"/>
          </a:xfrm>
          <a:prstGeom prst="roundRect">
            <a:avLst>
              <a:gd name="adj" fmla="val 5603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537936" y="5274350"/>
            <a:ext cx="275153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Step 4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2537936" y="5766673"/>
            <a:ext cx="11225808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Apply </a:t>
            </a: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FP-Growth Algorithm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→ Find strong associations.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1609487" y="6410444"/>
            <a:ext cx="185618" cy="888563"/>
          </a:xfrm>
          <a:prstGeom prst="roundRect">
            <a:avLst>
              <a:gd name="adj" fmla="val 56034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2166461" y="6410444"/>
            <a:ext cx="275153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Step 5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2166461" y="6902767"/>
            <a:ext cx="11597283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 and interpret the results.</a:t>
            </a:r>
            <a:endParaRPr lang="en-US" sz="19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4FE6E94-10DA-C11E-3684-8A039B907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7642" y="7721065"/>
            <a:ext cx="1812758" cy="3962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47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3854648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Results &amp; Insights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3" y="4931450"/>
            <a:ext cx="629364" cy="6293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81063" y="5812512"/>
            <a:ext cx="286476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Frequent Combinations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81063" y="6313170"/>
            <a:ext cx="4037648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Discovered frequently bought item combinations.</a:t>
            </a:r>
            <a:endParaRPr lang="en-US" sz="19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6257" y="4931450"/>
            <a:ext cx="629364" cy="6293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96257" y="5812512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Association Rules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96257" y="6313170"/>
            <a:ext cx="403776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Generated association rules for better product recommendations.</a:t>
            </a:r>
            <a:endParaRPr lang="en-US" sz="19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1571" y="4931450"/>
            <a:ext cx="629364" cy="6293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1571" y="5812512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Customer Behavior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1571" y="6313170"/>
            <a:ext cx="4037648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Helped understand customer purchase behavior for targeted marketing.</a:t>
            </a:r>
            <a:endParaRPr lang="en-US" sz="19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C44286-6897-F611-EA20-172361BEEA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17642" y="7672863"/>
            <a:ext cx="1812758" cy="4444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35687"/>
            <a:ext cx="6572488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Conclusion &amp; Future Scope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451" y="1938457"/>
            <a:ext cx="2123242" cy="18098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20966" y="2855833"/>
            <a:ext cx="353973" cy="442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2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750" dirty="0"/>
          </a:p>
        </p:txBody>
      </p:sp>
      <p:sp>
        <p:nvSpPr>
          <p:cNvPr id="5" name="Text 2"/>
          <p:cNvSpPr/>
          <p:nvPr/>
        </p:nvSpPr>
        <p:spPr>
          <a:xfrm>
            <a:off x="5411391" y="219015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Future 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411391" y="2690813"/>
            <a:ext cx="8086249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Scope:</a:t>
            </a: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Apply AI/ML for real-time recommendations &amp; personalized shopping experiences.</a:t>
            </a:r>
            <a:endParaRPr lang="en-US" sz="1950" dirty="0"/>
          </a:p>
        </p:txBody>
      </p:sp>
      <p:sp>
        <p:nvSpPr>
          <p:cNvPr id="7" name="Shape 4"/>
          <p:cNvSpPr/>
          <p:nvPr/>
        </p:nvSpPr>
        <p:spPr>
          <a:xfrm>
            <a:off x="5222558" y="3764518"/>
            <a:ext cx="8463915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771" y="3811191"/>
            <a:ext cx="4246483" cy="18098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20966" y="4494848"/>
            <a:ext cx="353973" cy="442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2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6"/>
          <p:cNvSpPr/>
          <p:nvPr/>
        </p:nvSpPr>
        <p:spPr>
          <a:xfrm>
            <a:off x="6472952" y="4062889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Algorithm Efficiency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72952" y="4563547"/>
            <a:ext cx="702468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Apriori &amp; FP-Growth algorithms efficiently find hidden relationships in transactions.</a:t>
            </a:r>
            <a:endParaRPr lang="en-US" sz="1950" dirty="0"/>
          </a:p>
        </p:txBody>
      </p:sp>
      <p:sp>
        <p:nvSpPr>
          <p:cNvPr id="12" name="Shape 8"/>
          <p:cNvSpPr/>
          <p:nvPr/>
        </p:nvSpPr>
        <p:spPr>
          <a:xfrm>
            <a:off x="6284119" y="5637252"/>
            <a:ext cx="7402354" cy="15240"/>
          </a:xfrm>
          <a:prstGeom prst="roundRect">
            <a:avLst>
              <a:gd name="adj" fmla="val 693846"/>
            </a:avLst>
          </a:prstGeom>
          <a:solidFill>
            <a:srgbClr val="922022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209" y="5683925"/>
            <a:ext cx="6369725" cy="180986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20966" y="6367582"/>
            <a:ext cx="353973" cy="442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2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750" dirty="0"/>
          </a:p>
        </p:txBody>
      </p:sp>
      <p:sp>
        <p:nvSpPr>
          <p:cNvPr id="15" name="Text 10"/>
          <p:cNvSpPr/>
          <p:nvPr/>
        </p:nvSpPr>
        <p:spPr>
          <a:xfrm>
            <a:off x="7534632" y="593562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34632" y="6436281"/>
            <a:ext cx="596300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Basket Analysis helps businesses increase sales through product recommendations &amp; placement.</a:t>
            </a:r>
            <a:endParaRPr lang="en-US" sz="19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793571F-4133-A04F-4635-0A8861D0A8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7642" y="7712243"/>
            <a:ext cx="1812758" cy="4050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</TotalTime>
  <Words>338</Words>
  <Application>Microsoft Office PowerPoint</Application>
  <PresentationFormat>Custom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</vt:lpstr>
      <vt:lpstr>Barlow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gokul gokul</cp:lastModifiedBy>
  <cp:revision>2</cp:revision>
  <dcterms:created xsi:type="dcterms:W3CDTF">2025-03-18T10:29:37Z</dcterms:created>
  <dcterms:modified xsi:type="dcterms:W3CDTF">2025-03-18T13:59:10Z</dcterms:modified>
</cp:coreProperties>
</file>